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0" r:id="rId3"/>
    <p:sldId id="263" r:id="rId4"/>
    <p:sldId id="264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578" autoAdjust="0"/>
  </p:normalViewPr>
  <p:slideViewPr>
    <p:cSldViewPr>
      <p:cViewPr varScale="1">
        <p:scale>
          <a:sx n="92" d="100"/>
          <a:sy n="92" d="100"/>
        </p:scale>
        <p:origin x="5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E691D1-F62B-41A8-81F7-0292E5667F49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CB1009-E452-4FCE-8D07-8F35DF4B2026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Contact Engineering, Ext. 2600 for failure of all electrical systems  </a:t>
          </a:r>
        </a:p>
      </dgm:t>
    </dgm:pt>
    <dgm:pt modelId="{AB5A572A-3969-4960-8BDA-CA179144230D}" type="parTrans" cxnId="{415B1C7D-4FBB-4C08-9348-7CB816ED0364}">
      <dgm:prSet/>
      <dgm:spPr/>
      <dgm:t>
        <a:bodyPr/>
        <a:lstStyle/>
        <a:p>
          <a:endParaRPr lang="en-US"/>
        </a:p>
      </dgm:t>
    </dgm:pt>
    <dgm:pt modelId="{79904290-79F6-422B-AD11-095A9D8CF3A7}" type="sibTrans" cxnId="{415B1C7D-4FBB-4C08-9348-7CB816ED0364}">
      <dgm:prSet/>
      <dgm:spPr/>
      <dgm:t>
        <a:bodyPr/>
        <a:lstStyle/>
        <a:p>
          <a:endParaRPr lang="en-US"/>
        </a:p>
      </dgm:t>
    </dgm:pt>
    <dgm:pt modelId="{6FED5A86-AA42-4850-B814-CFE1525A1CA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/>
            <a:t>Contact  Information Technology Computer Support, Ext. 1385 for failure of computer systems  and  telephone service.</a:t>
          </a:r>
        </a:p>
      </dgm:t>
    </dgm:pt>
    <dgm:pt modelId="{11D91466-F202-49EE-ADE9-8AD03A7920C7}" type="parTrans" cxnId="{9B186160-81ED-4A3B-A1D2-ED3F89B3EB9A}">
      <dgm:prSet/>
      <dgm:spPr/>
      <dgm:t>
        <a:bodyPr/>
        <a:lstStyle/>
        <a:p>
          <a:endParaRPr lang="en-US"/>
        </a:p>
      </dgm:t>
    </dgm:pt>
    <dgm:pt modelId="{4FBA489E-8622-47FB-A2C1-652954AD3A86}" type="sibTrans" cxnId="{9B186160-81ED-4A3B-A1D2-ED3F89B3EB9A}">
      <dgm:prSet/>
      <dgm:spPr/>
      <dgm:t>
        <a:bodyPr/>
        <a:lstStyle/>
        <a:p>
          <a:endParaRPr lang="en-US"/>
        </a:p>
      </dgm:t>
    </dgm:pt>
    <dgm:pt modelId="{5DB2D514-3EA9-4D82-B08E-54E625B6D127}" type="pres">
      <dgm:prSet presAssocID="{E7E691D1-F62B-41A8-81F7-0292E5667F49}" presName="root" presStyleCnt="0">
        <dgm:presLayoutVars>
          <dgm:dir/>
          <dgm:resizeHandles val="exact"/>
        </dgm:presLayoutVars>
      </dgm:prSet>
      <dgm:spPr/>
    </dgm:pt>
    <dgm:pt modelId="{0559F464-A0E9-45C4-A9CB-44A5849FBDD1}" type="pres">
      <dgm:prSet presAssocID="{FDCB1009-E452-4FCE-8D07-8F35DF4B2026}" presName="compNode" presStyleCnt="0"/>
      <dgm:spPr/>
    </dgm:pt>
    <dgm:pt modelId="{884494DA-039E-44EE-B670-004BA0491B69}" type="pres">
      <dgm:prSet presAssocID="{FDCB1009-E452-4FCE-8D07-8F35DF4B2026}" presName="iconBgRect" presStyleLbl="bgShp" presStyleIdx="0" presStyleCnt="2"/>
      <dgm:spPr/>
    </dgm:pt>
    <dgm:pt modelId="{E816B949-C8D1-4399-987D-A2564833F6A7}" type="pres">
      <dgm:prSet presAssocID="{FDCB1009-E452-4FCE-8D07-8F35DF4B202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lectrician"/>
        </a:ext>
      </dgm:extLst>
    </dgm:pt>
    <dgm:pt modelId="{355A15E0-D671-417E-B01F-4FA8E89BE062}" type="pres">
      <dgm:prSet presAssocID="{FDCB1009-E452-4FCE-8D07-8F35DF4B2026}" presName="spaceRect" presStyleCnt="0"/>
      <dgm:spPr/>
    </dgm:pt>
    <dgm:pt modelId="{ABC60CBF-1F53-42A6-8BAF-DA9B42787AED}" type="pres">
      <dgm:prSet presAssocID="{FDCB1009-E452-4FCE-8D07-8F35DF4B2026}" presName="textRect" presStyleLbl="revTx" presStyleIdx="0" presStyleCnt="2">
        <dgm:presLayoutVars>
          <dgm:chMax val="1"/>
          <dgm:chPref val="1"/>
        </dgm:presLayoutVars>
      </dgm:prSet>
      <dgm:spPr/>
    </dgm:pt>
    <dgm:pt modelId="{CDCEE356-BAAF-4E97-83A5-450AB790EAC1}" type="pres">
      <dgm:prSet presAssocID="{79904290-79F6-422B-AD11-095A9D8CF3A7}" presName="sibTrans" presStyleCnt="0"/>
      <dgm:spPr/>
    </dgm:pt>
    <dgm:pt modelId="{53CB6752-9179-4688-A44A-2ACC057F4E05}" type="pres">
      <dgm:prSet presAssocID="{6FED5A86-AA42-4850-B814-CFE1525A1CA2}" presName="compNode" presStyleCnt="0"/>
      <dgm:spPr/>
    </dgm:pt>
    <dgm:pt modelId="{47102526-3A10-4C99-B09D-56ABD10005D2}" type="pres">
      <dgm:prSet presAssocID="{6FED5A86-AA42-4850-B814-CFE1525A1CA2}" presName="iconBgRect" presStyleLbl="bgShp" presStyleIdx="1" presStyleCnt="2"/>
      <dgm:spPr/>
    </dgm:pt>
    <dgm:pt modelId="{1C44C4DF-4C82-4A2F-B50B-66B6205D8403}" type="pres">
      <dgm:prSet presAssocID="{6FED5A86-AA42-4850-B814-CFE1525A1CA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260296C0-74CE-4F2C-B39F-A56A8196DBED}" type="pres">
      <dgm:prSet presAssocID="{6FED5A86-AA42-4850-B814-CFE1525A1CA2}" presName="spaceRect" presStyleCnt="0"/>
      <dgm:spPr/>
    </dgm:pt>
    <dgm:pt modelId="{B7A87E39-6907-41BC-AAC9-B3A692A4E825}" type="pres">
      <dgm:prSet presAssocID="{6FED5A86-AA42-4850-B814-CFE1525A1CA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B186160-81ED-4A3B-A1D2-ED3F89B3EB9A}" srcId="{E7E691D1-F62B-41A8-81F7-0292E5667F49}" destId="{6FED5A86-AA42-4850-B814-CFE1525A1CA2}" srcOrd="1" destOrd="0" parTransId="{11D91466-F202-49EE-ADE9-8AD03A7920C7}" sibTransId="{4FBA489E-8622-47FB-A2C1-652954AD3A86}"/>
    <dgm:cxn modelId="{F5C6336A-9C2C-4494-B1C0-962C0B9F67CD}" type="presOf" srcId="{6FED5A86-AA42-4850-B814-CFE1525A1CA2}" destId="{B7A87E39-6907-41BC-AAC9-B3A692A4E825}" srcOrd="0" destOrd="0" presId="urn:microsoft.com/office/officeart/2018/5/layout/IconCircleLabelList"/>
    <dgm:cxn modelId="{415B1C7D-4FBB-4C08-9348-7CB816ED0364}" srcId="{E7E691D1-F62B-41A8-81F7-0292E5667F49}" destId="{FDCB1009-E452-4FCE-8D07-8F35DF4B2026}" srcOrd="0" destOrd="0" parTransId="{AB5A572A-3969-4960-8BDA-CA179144230D}" sibTransId="{79904290-79F6-422B-AD11-095A9D8CF3A7}"/>
    <dgm:cxn modelId="{EC9F82AE-0D6A-4767-911A-FC28AE92C8F2}" type="presOf" srcId="{FDCB1009-E452-4FCE-8D07-8F35DF4B2026}" destId="{ABC60CBF-1F53-42A6-8BAF-DA9B42787AED}" srcOrd="0" destOrd="0" presId="urn:microsoft.com/office/officeart/2018/5/layout/IconCircleLabelList"/>
    <dgm:cxn modelId="{A57618CF-9140-434E-B01E-1F5E94F32C8C}" type="presOf" srcId="{E7E691D1-F62B-41A8-81F7-0292E5667F49}" destId="{5DB2D514-3EA9-4D82-B08E-54E625B6D127}" srcOrd="0" destOrd="0" presId="urn:microsoft.com/office/officeart/2018/5/layout/IconCircleLabelList"/>
    <dgm:cxn modelId="{BA65F40E-8B81-43BC-9BB9-D5556058D5C5}" type="presParOf" srcId="{5DB2D514-3EA9-4D82-B08E-54E625B6D127}" destId="{0559F464-A0E9-45C4-A9CB-44A5849FBDD1}" srcOrd="0" destOrd="0" presId="urn:microsoft.com/office/officeart/2018/5/layout/IconCircleLabelList"/>
    <dgm:cxn modelId="{B896BD11-E62B-467A-B34C-5FE1F4572FF2}" type="presParOf" srcId="{0559F464-A0E9-45C4-A9CB-44A5849FBDD1}" destId="{884494DA-039E-44EE-B670-004BA0491B69}" srcOrd="0" destOrd="0" presId="urn:microsoft.com/office/officeart/2018/5/layout/IconCircleLabelList"/>
    <dgm:cxn modelId="{606B16D6-E05B-4057-8D27-2782EF6EC652}" type="presParOf" srcId="{0559F464-A0E9-45C4-A9CB-44A5849FBDD1}" destId="{E816B949-C8D1-4399-987D-A2564833F6A7}" srcOrd="1" destOrd="0" presId="urn:microsoft.com/office/officeart/2018/5/layout/IconCircleLabelList"/>
    <dgm:cxn modelId="{3E4B397F-A9D4-4C30-9A79-E4B6533446F1}" type="presParOf" srcId="{0559F464-A0E9-45C4-A9CB-44A5849FBDD1}" destId="{355A15E0-D671-417E-B01F-4FA8E89BE062}" srcOrd="2" destOrd="0" presId="urn:microsoft.com/office/officeart/2018/5/layout/IconCircleLabelList"/>
    <dgm:cxn modelId="{CBEF2A86-4746-4A72-ADD0-81A4E3DA209C}" type="presParOf" srcId="{0559F464-A0E9-45C4-A9CB-44A5849FBDD1}" destId="{ABC60CBF-1F53-42A6-8BAF-DA9B42787AED}" srcOrd="3" destOrd="0" presId="urn:microsoft.com/office/officeart/2018/5/layout/IconCircleLabelList"/>
    <dgm:cxn modelId="{1A20F27D-5516-4E1B-AEE5-CF56E87C8447}" type="presParOf" srcId="{5DB2D514-3EA9-4D82-B08E-54E625B6D127}" destId="{CDCEE356-BAAF-4E97-83A5-450AB790EAC1}" srcOrd="1" destOrd="0" presId="urn:microsoft.com/office/officeart/2018/5/layout/IconCircleLabelList"/>
    <dgm:cxn modelId="{AB3F2819-3E2B-4902-AACC-0618056E9CB8}" type="presParOf" srcId="{5DB2D514-3EA9-4D82-B08E-54E625B6D127}" destId="{53CB6752-9179-4688-A44A-2ACC057F4E05}" srcOrd="2" destOrd="0" presId="urn:microsoft.com/office/officeart/2018/5/layout/IconCircleLabelList"/>
    <dgm:cxn modelId="{66362AE7-2D65-47E5-BBFE-DC32E1B14A0D}" type="presParOf" srcId="{53CB6752-9179-4688-A44A-2ACC057F4E05}" destId="{47102526-3A10-4C99-B09D-56ABD10005D2}" srcOrd="0" destOrd="0" presId="urn:microsoft.com/office/officeart/2018/5/layout/IconCircleLabelList"/>
    <dgm:cxn modelId="{800ED3F0-DF2B-4FD0-8D02-BD8E68C43486}" type="presParOf" srcId="{53CB6752-9179-4688-A44A-2ACC057F4E05}" destId="{1C44C4DF-4C82-4A2F-B50B-66B6205D8403}" srcOrd="1" destOrd="0" presId="urn:microsoft.com/office/officeart/2018/5/layout/IconCircleLabelList"/>
    <dgm:cxn modelId="{797B4015-A0C0-4C49-8B52-85BB401BFC3E}" type="presParOf" srcId="{53CB6752-9179-4688-A44A-2ACC057F4E05}" destId="{260296C0-74CE-4F2C-B39F-A56A8196DBED}" srcOrd="2" destOrd="0" presId="urn:microsoft.com/office/officeart/2018/5/layout/IconCircleLabelList"/>
    <dgm:cxn modelId="{6B060F39-275B-41AC-A224-8484B238E5E8}" type="presParOf" srcId="{53CB6752-9179-4688-A44A-2ACC057F4E05}" destId="{B7A87E39-6907-41BC-AAC9-B3A692A4E82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494DA-039E-44EE-B670-004BA0491B69}">
      <dsp:nvSpPr>
        <dsp:cNvPr id="0" name=""/>
        <dsp:cNvSpPr/>
      </dsp:nvSpPr>
      <dsp:spPr>
        <a:xfrm>
          <a:off x="901799" y="485999"/>
          <a:ext cx="2196000" cy="2196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16B949-C8D1-4399-987D-A2564833F6A7}">
      <dsp:nvSpPr>
        <dsp:cNvPr id="0" name=""/>
        <dsp:cNvSpPr/>
      </dsp:nvSpPr>
      <dsp:spPr>
        <a:xfrm>
          <a:off x="1369799" y="95399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60CBF-1F53-42A6-8BAF-DA9B42787AED}">
      <dsp:nvSpPr>
        <dsp:cNvPr id="0" name=""/>
        <dsp:cNvSpPr/>
      </dsp:nvSpPr>
      <dsp:spPr>
        <a:xfrm>
          <a:off x="199799" y="336600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Contact Engineering, Ext. 2600 for failure of all electrical systems  </a:t>
          </a:r>
        </a:p>
      </dsp:txBody>
      <dsp:txXfrm>
        <a:off x="199799" y="3366000"/>
        <a:ext cx="3600000" cy="720000"/>
      </dsp:txXfrm>
    </dsp:sp>
    <dsp:sp modelId="{47102526-3A10-4C99-B09D-56ABD10005D2}">
      <dsp:nvSpPr>
        <dsp:cNvPr id="0" name=""/>
        <dsp:cNvSpPr/>
      </dsp:nvSpPr>
      <dsp:spPr>
        <a:xfrm>
          <a:off x="5131800" y="485999"/>
          <a:ext cx="2196000" cy="2196000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44C4DF-4C82-4A2F-B50B-66B6205D8403}">
      <dsp:nvSpPr>
        <dsp:cNvPr id="0" name=""/>
        <dsp:cNvSpPr/>
      </dsp:nvSpPr>
      <dsp:spPr>
        <a:xfrm>
          <a:off x="5599800" y="95399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A87E39-6907-41BC-AAC9-B3A692A4E825}">
      <dsp:nvSpPr>
        <dsp:cNvPr id="0" name=""/>
        <dsp:cNvSpPr/>
      </dsp:nvSpPr>
      <dsp:spPr>
        <a:xfrm>
          <a:off x="4429800" y="336600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200" kern="1200"/>
            <a:t>Contact  Information Technology Computer Support, Ext. 1385 for failure of computer systems  and  telephone service.</a:t>
          </a:r>
        </a:p>
      </dsp:txBody>
      <dsp:txXfrm>
        <a:off x="4429800" y="3366000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D6BC0A9-B235-4246-ADBD-D2F8B9C078AC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5F5404E-2C8A-4F46-85BD-C178AA256B2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yleswitchplates.com/red-20-amp-duplex-receptacle-outle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676400"/>
            <a:ext cx="6777318" cy="1731982"/>
          </a:xfrm>
        </p:spPr>
        <p:txBody>
          <a:bodyPr>
            <a:normAutofit fontScale="90000"/>
          </a:bodyPr>
          <a:lstStyle/>
          <a:p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UTILITIES MANAGEMENT</a:t>
            </a:r>
          </a:p>
        </p:txBody>
      </p:sp>
    </p:spTree>
    <p:extLst>
      <p:ext uri="{BB962C8B-B14F-4D97-AF65-F5344CB8AC3E}">
        <p14:creationId xmlns:p14="http://schemas.microsoft.com/office/powerpoint/2010/main" val="1758866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UTILITY SYSTEMS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28800"/>
            <a:ext cx="7758953" cy="4457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Major Utility Systems provided at Medical Center Hospital include: </a:t>
            </a:r>
          </a:p>
          <a:p>
            <a:pPr marL="0" indent="0">
              <a:spcBef>
                <a:spcPts val="0"/>
              </a:spcBef>
              <a:buNone/>
            </a:pP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	Electricity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Telephones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Computers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Water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Heat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     Medical Gases</a:t>
            </a:r>
          </a:p>
        </p:txBody>
      </p:sp>
    </p:spTree>
    <p:extLst>
      <p:ext uri="{BB962C8B-B14F-4D97-AF65-F5344CB8AC3E}">
        <p14:creationId xmlns:p14="http://schemas.microsoft.com/office/powerpoint/2010/main" val="2530775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marL="64008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Medical Gases and Vacuum Shut-Off Valves</a:t>
            </a:r>
          </a:p>
          <a:p>
            <a:pPr marL="64008" indent="0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All personnel should be familiar with the location of the shut-off valves in their area.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Engineering and respiratory therapists are the only staff authorized to close the valves.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85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848600" cy="1027906"/>
          </a:xfrm>
        </p:spPr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		UTILITIES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686800" cy="5562600"/>
          </a:xfrm>
        </p:spPr>
        <p:txBody>
          <a:bodyPr>
            <a:normAutofit/>
          </a:bodyPr>
          <a:lstStyle/>
          <a:p>
            <a:pPr marL="64008" indent="0">
              <a:spcBef>
                <a:spcPts val="0"/>
              </a:spcBef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Emergency Power</a:t>
            </a:r>
          </a:p>
          <a:p>
            <a:pPr marL="64008" indent="0">
              <a:spcBef>
                <a:spcPts val="0"/>
              </a:spcBef>
              <a:buNone/>
            </a:pPr>
            <a:endParaRPr lang="en-US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Hospitals are equipped with emergency generators which will start automatically if there is a loss of electrical power.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Emergency generators are tested monthly</a:t>
            </a:r>
            <a:r>
              <a:rPr lang="en-US" dirty="0"/>
              <a:t>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 electrical outlets provide emergency </a:t>
            </a:r>
          </a:p>
          <a:p>
            <a:pPr marL="537210" lvl="1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 power for critical patient care equipment.</a:t>
            </a:r>
          </a:p>
        </p:txBody>
      </p:sp>
      <p:pic>
        <p:nvPicPr>
          <p:cNvPr id="4" name="Picture 2" descr="Red 20 Amp Duplex Receptacle Outlets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325" y="4820619"/>
            <a:ext cx="1863429" cy="1656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536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UTILITIES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DBA2EE4-E6AE-43E2-B17B-48BD5B3CCC2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89480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140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Verdana</vt:lpstr>
      <vt:lpstr>Wingdings</vt:lpstr>
      <vt:lpstr>Wingdings 2</vt:lpstr>
      <vt:lpstr>Verve</vt:lpstr>
      <vt:lpstr>  UTILITIES MANAGEMENT</vt:lpstr>
      <vt:lpstr>UTILITY SYSTEMS</vt:lpstr>
      <vt:lpstr>UTILITIES</vt:lpstr>
      <vt:lpstr>  UTILITIES</vt:lpstr>
      <vt:lpstr>UTILITIES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 MANAGEMENT</dc:title>
  <dc:creator>Priscilla Martinez</dc:creator>
  <cp:lastModifiedBy>Amanda Everett</cp:lastModifiedBy>
  <cp:revision>2</cp:revision>
  <dcterms:created xsi:type="dcterms:W3CDTF">2021-04-23T15:52:09Z</dcterms:created>
  <dcterms:modified xsi:type="dcterms:W3CDTF">2023-05-24T13:53:27Z</dcterms:modified>
</cp:coreProperties>
</file>